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909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6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7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273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7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21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45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2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16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29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66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22079-5A26-4720-9BE2-4C06BBC3A744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D2C4F-2E55-45D0-A784-3AA155858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5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02629" y="352581"/>
            <a:ext cx="8315864" cy="6167887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 rot="16200000">
            <a:off x="4479177" y="2760837"/>
            <a:ext cx="1242201" cy="1022749"/>
            <a:chOff x="3372929" y="2492514"/>
            <a:chExt cx="1242201" cy="1022749"/>
          </a:xfrm>
        </p:grpSpPr>
        <p:sp>
          <p:nvSpPr>
            <p:cNvPr id="5" name="Rounded Rectangle 4"/>
            <p:cNvSpPr/>
            <p:nvPr/>
          </p:nvSpPr>
          <p:spPr>
            <a:xfrm>
              <a:off x="3372929" y="2675394"/>
              <a:ext cx="283730" cy="418381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656659" y="2675395"/>
              <a:ext cx="665175" cy="8398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331400" y="2675395"/>
              <a:ext cx="283730" cy="418381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761117" y="2786332"/>
              <a:ext cx="439947" cy="30899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897806" y="2492514"/>
              <a:ext cx="182880" cy="18288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 rot="5400000">
            <a:off x="5749735" y="2760836"/>
            <a:ext cx="1242201" cy="1022749"/>
            <a:chOff x="3372929" y="2492514"/>
            <a:chExt cx="1242201" cy="1022749"/>
          </a:xfrm>
        </p:grpSpPr>
        <p:sp>
          <p:nvSpPr>
            <p:cNvPr id="12" name="Rounded Rectangle 11"/>
            <p:cNvSpPr/>
            <p:nvPr/>
          </p:nvSpPr>
          <p:spPr>
            <a:xfrm>
              <a:off x="3372929" y="2675394"/>
              <a:ext cx="283730" cy="418381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656659" y="2675395"/>
              <a:ext cx="665175" cy="8398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4331400" y="2675395"/>
              <a:ext cx="283730" cy="418381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3761117" y="2786332"/>
              <a:ext cx="439947" cy="30899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897806" y="2492514"/>
              <a:ext cx="182880" cy="18288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829373" y="641702"/>
            <a:ext cx="20649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White 100</a:t>
            </a:r>
          </a:p>
          <a:p>
            <a:r>
              <a:rPr lang="en-US" sz="3200" b="1" dirty="0" smtClean="0"/>
              <a:t>Black 20</a:t>
            </a:r>
          </a:p>
          <a:p>
            <a:r>
              <a:rPr lang="en-US" sz="3200" b="1" dirty="0" smtClean="0"/>
              <a:t>Average </a:t>
            </a:r>
            <a:r>
              <a:rPr lang="en-US" sz="3200" b="1" dirty="0" smtClean="0"/>
              <a:t>60</a:t>
            </a:r>
            <a:endParaRPr lang="en-US" sz="3200" b="1" dirty="0"/>
          </a:p>
        </p:txBody>
      </p:sp>
      <p:sp>
        <p:nvSpPr>
          <p:cNvPr id="2" name="Left Arrow 1"/>
          <p:cNvSpPr/>
          <p:nvPr/>
        </p:nvSpPr>
        <p:spPr>
          <a:xfrm>
            <a:off x="3082404" y="830242"/>
            <a:ext cx="1614115" cy="625884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17" name="Left Arrow 16"/>
          <p:cNvSpPr/>
          <p:nvPr/>
        </p:nvSpPr>
        <p:spPr>
          <a:xfrm>
            <a:off x="3082404" y="1585478"/>
            <a:ext cx="1614115" cy="625884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9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31" y="688865"/>
            <a:ext cx="10048875" cy="5353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4880" y="3570136"/>
            <a:ext cx="165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54880" y="1575503"/>
            <a:ext cx="165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backward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950765" y="1561387"/>
            <a:ext cx="165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Turn right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04768" y="1959290"/>
            <a:ext cx="165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Black Line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04768" y="4306250"/>
            <a:ext cx="165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11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Wasin Sudjaidee</dc:creator>
  <cp:lastModifiedBy>Wasin Sudjaidee</cp:lastModifiedBy>
  <cp:revision>5</cp:revision>
  <dcterms:created xsi:type="dcterms:W3CDTF">2019-07-30T07:25:51Z</dcterms:created>
  <dcterms:modified xsi:type="dcterms:W3CDTF">2019-07-31T02:03:36Z</dcterms:modified>
</cp:coreProperties>
</file>